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57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37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BB42D-702B-AE47-A77E-C87BD59F77D1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D96F6-B8FD-7749-B11E-9E68B912F9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96F6-B8FD-7749-B11E-9E68B912F99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23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63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2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43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07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23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5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20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32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93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C0AC-4680-AD49-89DA-FE937561C3D2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DB72F-CFFD-7F4D-94B7-22674CEE7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36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862" y="242573"/>
            <a:ext cx="7462813" cy="131274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/>
            </a:r>
            <a:br>
              <a:rPr lang="it-IT" sz="3600" dirty="0" smtClean="0">
                <a:solidFill>
                  <a:srgbClr val="FF0000"/>
                </a:solidFill>
              </a:rPr>
            </a:br>
            <a:r>
              <a:rPr lang="it-IT" sz="3600" dirty="0" smtClean="0">
                <a:solidFill>
                  <a:srgbClr val="FF0000"/>
                </a:solidFill>
              </a:rPr>
              <a:t>Progetto: Matematica 0,1,2,3...</a:t>
            </a:r>
            <a:br>
              <a:rPr lang="it-IT" sz="3600" dirty="0" smtClean="0">
                <a:solidFill>
                  <a:srgbClr val="FF0000"/>
                </a:solidFill>
              </a:rPr>
            </a:br>
            <a:r>
              <a:rPr lang="it-IT" sz="3600" dirty="0" smtClean="0">
                <a:solidFill>
                  <a:srgbClr val="FF0000"/>
                </a:solidFill>
              </a:rPr>
              <a:t>Laboratorio di Probabilità e Statistica</a:t>
            </a:r>
            <a:br>
              <a:rPr lang="it-IT" sz="3600" dirty="0" smtClean="0">
                <a:solidFill>
                  <a:srgbClr val="FF0000"/>
                </a:solidFill>
              </a:rPr>
            </a:b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053" y="1872018"/>
            <a:ext cx="4695086" cy="47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2220"/>
            <a:ext cx="8229600" cy="55839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3366FF"/>
                </a:solidFill>
              </a:rPr>
              <a:t>ISIS FERMO SOLARI (TOLMEZZO)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Progetto Matematica 0,1,2,3...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tx2"/>
                </a:solidFill>
              </a:rPr>
              <a:t>Realizzato con la partecipazione di:</a:t>
            </a:r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C:\Users\luciaortez\AppData\Local\Microsoft\Windows\Temporary Internet Files\Content.Word\a-colo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952" y="2611214"/>
            <a:ext cx="4540229" cy="123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42" t="-1" b="-5202"/>
          <a:stretch/>
        </p:blipFill>
        <p:spPr>
          <a:xfrm>
            <a:off x="2154885" y="4254218"/>
            <a:ext cx="4852064" cy="480983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802" y="5086498"/>
            <a:ext cx="668434" cy="7637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 di testo 2"/>
          <p:cNvSpPr txBox="1">
            <a:spLocks noChangeArrowheads="1"/>
          </p:cNvSpPr>
          <p:nvPr/>
        </p:nvSpPr>
        <p:spPr bwMode="auto">
          <a:xfrm>
            <a:off x="3879531" y="5336576"/>
            <a:ext cx="2542318" cy="51368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it-IT" sz="1600" b="1" cap="small" dirty="0">
                <a:ln>
                  <a:noFill/>
                </a:ln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"/>
                <a:ea typeface="ＭＳ 明朝"/>
                <a:cs typeface="Arial"/>
              </a:rPr>
              <a:t>Città di Tolmezzo</a:t>
            </a:r>
            <a:endParaRPr lang="it-IT" sz="1600" dirty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1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La macchina di GALTON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Sir Francis </a:t>
            </a:r>
            <a:r>
              <a:rPr lang="it-IT" dirty="0" err="1"/>
              <a:t>Galton</a:t>
            </a:r>
            <a:r>
              <a:rPr lang="it-IT" dirty="0"/>
              <a:t> </a:t>
            </a:r>
            <a:r>
              <a:rPr lang="it-IT" dirty="0" smtClean="0"/>
              <a:t>(1822 </a:t>
            </a:r>
            <a:r>
              <a:rPr lang="it-IT" dirty="0"/>
              <a:t>– </a:t>
            </a:r>
            <a:r>
              <a:rPr lang="it-IT" dirty="0" smtClean="0"/>
              <a:t>1911) cugino di Charles Darwin </a:t>
            </a:r>
            <a:r>
              <a:rPr lang="it-IT" dirty="0"/>
              <a:t>è stato </a:t>
            </a:r>
            <a:r>
              <a:rPr lang="it-IT" dirty="0" smtClean="0"/>
              <a:t>esploratore</a:t>
            </a:r>
            <a:r>
              <a:rPr lang="it-IT" dirty="0"/>
              <a:t>, antropologo </a:t>
            </a:r>
            <a:r>
              <a:rPr lang="it-IT" dirty="0" smtClean="0"/>
              <a:t>e studioso di evoluzione sociale. Si è occupato tra l’altro anche di geografia e </a:t>
            </a:r>
            <a:r>
              <a:rPr lang="it-IT" dirty="0" smtClean="0">
                <a:solidFill>
                  <a:srgbClr val="FF0000"/>
                </a:solidFill>
              </a:rPr>
              <a:t>statistica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suo nome è legato all’invenzione di uno strumento semplice e adatto a studiare la distribuzione binomiale: </a:t>
            </a:r>
            <a:r>
              <a:rPr lang="it-IT" dirty="0" smtClean="0">
                <a:solidFill>
                  <a:srgbClr val="FF0000"/>
                </a:solidFill>
              </a:rPr>
              <a:t>la macchina di </a:t>
            </a:r>
            <a:r>
              <a:rPr lang="it-IT" dirty="0" err="1" smtClean="0">
                <a:solidFill>
                  <a:srgbClr val="FF0000"/>
                </a:solidFill>
              </a:rPr>
              <a:t>Galton</a:t>
            </a:r>
            <a:r>
              <a:rPr lang="it-IT" dirty="0" smtClean="0">
                <a:solidFill>
                  <a:srgbClr val="FF0000"/>
                </a:solidFill>
              </a:rPr>
              <a:t> o Quinconce (quinconce è la figura del cinque sulla faccia di un dado)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01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8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Esempi</a:t>
            </a:r>
            <a:endParaRPr lang="it-IT" dirty="0"/>
          </a:p>
        </p:txBody>
      </p:sp>
      <p:pic>
        <p:nvPicPr>
          <p:cNvPr id="4" name="Segnaposto contenuto 3" descr="galton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678" y="1200671"/>
            <a:ext cx="3881116" cy="2280946"/>
          </a:xfrm>
        </p:spPr>
      </p:pic>
      <p:pic>
        <p:nvPicPr>
          <p:cNvPr id="5" name="Immagine 4" descr="Galton_box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377" y="2211682"/>
            <a:ext cx="2813945" cy="3766995"/>
          </a:xfrm>
          <a:prstGeom prst="rect">
            <a:avLst/>
          </a:prstGeom>
        </p:spPr>
      </p:pic>
      <p:pic>
        <p:nvPicPr>
          <p:cNvPr id="7" name="Immagine 6" descr="Galton_Board_5-300x30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65" y="3809803"/>
            <a:ext cx="2878199" cy="28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6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Video</a:t>
            </a:r>
            <a:endParaRPr lang="it-IT" dirty="0"/>
          </a:p>
        </p:txBody>
      </p:sp>
      <p:pic>
        <p:nvPicPr>
          <p:cNvPr id="3" name="Galton Boar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288" y="1600200"/>
            <a:ext cx="7845425" cy="4525963"/>
          </a:xfrm>
        </p:spPr>
      </p:pic>
    </p:spTree>
    <p:extLst>
      <p:ext uri="{BB962C8B-B14F-4D97-AF65-F5344CB8AC3E}">
        <p14:creationId xmlns:p14="http://schemas.microsoft.com/office/powerpoint/2010/main" val="38032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8183" cy="9524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LA “NOSTRA” MACCHINA DI GALTON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4" y="1417638"/>
            <a:ext cx="7729689" cy="49748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19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6723" cy="9239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FASI DI LAVORAZIONE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spcAft>
                <a:spcPts val="0"/>
              </a:spcAft>
              <a:buNone/>
            </a:pPr>
            <a:endParaRPr lang="it-IT" dirty="0">
              <a:latin typeface="Cambria"/>
              <a:ea typeface="ＭＳ 明朝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80" y="1417638"/>
            <a:ext cx="7372104" cy="5131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2670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dirty="0" smtClean="0"/>
              <a:t>Attività tratta da “L’Officina della Matematica” E. Castelnuovo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solidFill>
                  <a:schemeClr val="tx2"/>
                </a:solidFill>
              </a:rPr>
              <a:t>In laboratorio di informatica: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92" y="1790671"/>
            <a:ext cx="2950464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6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ESPERIMENTO  CON LA MACCHINA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u="sng" dirty="0"/>
              <a:t>RACCOLTA </a:t>
            </a:r>
            <a:r>
              <a:rPr lang="it-IT" u="sng" dirty="0" smtClean="0"/>
              <a:t>DATI</a:t>
            </a:r>
            <a:r>
              <a:rPr lang="it-IT" dirty="0"/>
              <a:t> </a:t>
            </a:r>
          </a:p>
          <a:p>
            <a:r>
              <a:rPr lang="it-IT" dirty="0"/>
              <a:t>Tenendo la macchina di </a:t>
            </a:r>
            <a:r>
              <a:rPr lang="it-IT" dirty="0" err="1"/>
              <a:t>Galton</a:t>
            </a:r>
            <a:r>
              <a:rPr lang="it-IT" dirty="0"/>
              <a:t> inclinata di </a:t>
            </a:r>
            <a:r>
              <a:rPr lang="it-IT" dirty="0" smtClean="0"/>
              <a:t>circa 75° </a:t>
            </a:r>
            <a:r>
              <a:rPr lang="it-IT" dirty="0"/>
              <a:t>con un supporto fisso si fanno scivolare al suo interno 100 sfere di acciaio con un diametro di 15 mm simulando un percorso casuale: ad ogni bivio la sfera ha il 50% di probabilità di andare a sinistra e il 50% di andare a destra. Alla fine di una prova si contano le sfere raccolte in corrispondenza di ogni raccoglitore contandoli da sinistra verso destra (R1,R2,R3...). </a:t>
            </a:r>
          </a:p>
          <a:p>
            <a:r>
              <a:rPr lang="it-IT" dirty="0"/>
              <a:t>La prova viene ripetuta per 20 volte.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3228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129</Words>
  <Application>Microsoft Office PowerPoint</Application>
  <PresentationFormat>Presentazione su schermo (4:3)</PresentationFormat>
  <Paragraphs>26</Paragraphs>
  <Slides>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 Progetto: Matematica 0,1,2,3... Laboratorio di Probabilità e Statistica </vt:lpstr>
      <vt:lpstr>Presentazione standard di PowerPoint</vt:lpstr>
      <vt:lpstr>La macchina di GALTON</vt:lpstr>
      <vt:lpstr>Esempi</vt:lpstr>
      <vt:lpstr>Video</vt:lpstr>
      <vt:lpstr>LA “NOSTRA” MACCHINA DI GALTON</vt:lpstr>
      <vt:lpstr>FASI DI LAVORAZIONE</vt:lpstr>
      <vt:lpstr>Attività tratta da “L’Officina della Matematica” E. Castelnuovo</vt:lpstr>
      <vt:lpstr>ESPERIMENTO  CON LA MACCHINA</vt:lpstr>
    </vt:vector>
  </TitlesOfParts>
  <Company>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Probabilità e Statistica</dc:title>
  <dc:creator>Mariangela Conzato</dc:creator>
  <cp:lastModifiedBy>Gianni Pezzarini</cp:lastModifiedBy>
  <cp:revision>25</cp:revision>
  <dcterms:created xsi:type="dcterms:W3CDTF">2016-12-11T03:55:56Z</dcterms:created>
  <dcterms:modified xsi:type="dcterms:W3CDTF">2017-05-29T08:42:00Z</dcterms:modified>
</cp:coreProperties>
</file>